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5" d="100"/>
          <a:sy n="105" d="100"/>
        </p:scale>
        <p:origin x="1003"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1000</c:v>
                </c:pt>
                <c:pt idx="1">
                  <c:v>3000</c:v>
                </c:pt>
                <c:pt idx="2">
                  <c:v>7000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3586</c:v>
                </c:pt>
                <c:pt idx="1">
                  <c:v>7172</c:v>
                </c:pt>
                <c:pt idx="2">
                  <c:v>14344</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47500</c:v>
                </c:pt>
                <c:pt idx="1">
                  <c:v>95000</c:v>
                </c:pt>
                <c:pt idx="2">
                  <c:v>19000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3141130" cy="707886"/>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083960724"/>
              </p:ext>
            </p:extLst>
          </p:nvPr>
        </p:nvGraphicFramePr>
        <p:xfrm>
          <a:off x="644523" y="2425594"/>
          <a:ext cx="5201877" cy="407045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955142"/>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Both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7896</TotalTime>
  <Words>664</Words>
  <Application>Microsoft Office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531</cp:revision>
  <dcterms:created xsi:type="dcterms:W3CDTF">2024-06-22T09:42:13Z</dcterms:created>
  <dcterms:modified xsi:type="dcterms:W3CDTF">2025-02-11T20:02:09Z</dcterms:modified>
</cp:coreProperties>
</file>